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70" r:id="rId10"/>
    <p:sldId id="263" r:id="rId11"/>
    <p:sldId id="271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57"/>
    <p:restoredTop sz="94721"/>
  </p:normalViewPr>
  <p:slideViewPr>
    <p:cSldViewPr snapToGrid="0" snapToObjects="1">
      <p:cViewPr varScale="1">
        <p:scale>
          <a:sx n="108" d="100"/>
          <a:sy n="108" d="100"/>
        </p:scale>
        <p:origin x="57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15T15:59:31.0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84 24575,'86'0'0,"-50"0"0,55 4 0,-65 2 0,0 4 0,-2-4 0,-10 1 0,4-6 0,-9 3 0,4-4 0,-4 0 0,-1 0 0,1 0 0,-1 0 0,5 4 0,-3-3 0,3 4 0,-4-5 0,4 0 0,-4 0 0,5 0 0,-6 0 0,1 0 0,-1 3 0,1-2 0,-1 3 0,5-4 0,-3 0 0,3 0 0,-5 0 0,1 0 0,-1 0 0,1 0 0,-1 0 0,1 0 0,-1 0 0,1 0 0,-1 0 0,1 0 0,-1 0 0,1 0 0,-1 0 0,1 0 0,-1 0 0,1 0 0,-1 0 0,1 0 0,-1-4 0,1 3 0,-1-3 0,1 4 0,-1 0 0,1 0 0,-1-3 0,1 2 0,-1-3 0,1 4 0,-4-4 0,2 3 0,-6-7 0,-1 7 0,-5-2 0,-8 3 0,3 0 0,-7 0 0,2 0 0,-4 0 0,-5 0 0,-2 4 0,1 1 0,-5 1 0,10-2 0,-5 0 0,6-2 0,0 2 0,0-4 0,5 0 0,-4 4 0,4-3 0,0 3 0,-4-4 0,8 0 0,-3 0 0,0 0 0,3 4 0,-3-3 0,4 3 0,0-4 0,1 0 0,-1 0 0,4 3 0,-2-2 0,2 3 0,-4-4 0,1 0 0,-1 0 0,-4 0 0,3 0 0,-8 0 0,8 0 0,-7 0 0,7 0 0,-8 0 0,4 4 0,-5-3 0,0 4 0,0-5 0,0 0 0,0 0 0,5 0 0,-4 0 0,8 0 0,-3 0 0,4 0 0,0 0 0,1 0 0,-1 0 0,1 0 0,-1 0 0,0 0 0,1 0 0,-1 0 0,8 0 0,6 0 0,4 0 0,3 0 0,1 0 0,-3 0 0,3 0 0,0 0 0,-3 0 0,8 0 0,-9 0 0,9-5 0,-8 4 0,3-3 0,-5 4 0,1 0 0,-1 0 0,5 0 0,-3 0 0,3 0 0,-4 0 0,-1 0 0,1 0 0,-1 0 0,1-4 0,-1 3 0,1-3 0,-1 4 0,1 0 0,-1 0 0,1 0 0,-1 0 0,1 0 0,-1 0 0,1 0 0,-1 0 0,5 0 0,1 0 0,1 0 0,2 0 0,-2 0 0,-1 0 0,3 0 0,-2 0 0,3-4 0,5 3 0,-3-7 0,2 7 0,-7-8 0,2 8 0,-2-2 0,-1 3 0,3 0 0,-7 0 0,8-5 0,-9 4 0,9-3 0,-8 4 0,3 0 0,-5 0 0,5 0 0,-3 0 0,3 0 0,-4 0 0,-1 0 0,1 0 0,-1 0 0,1 0 0,-1 0 0,1 0 0,-1 0 0,-3-4 0,2 3 0,-6-6 0,7 2 0,-3-4 0,3 1 0,-3-6 0,2 5 0,-2-5 0,0 6 0,-5 3 0,-1 5 0,-7 1 0,3 6 0,-3-2 0,-1 0 0,1 2 0,-1-6 0,0 7 0,-4-7 0,3 3 0,-3-4 0,4 0 0,-4 0 0,3 0 0,-3 0 0,5 0 0,-6 0 0,5 0 0,-5 0 0,6 0 0,-1 0 0,1 0 0,-1 0 0,0 0 0,1 0 0,-1 0 0,0 0 0,1 0 0,-1 0 0,0 0 0,1 0 0,-1 0 0,1 0 0,-1 0 0,0 0 0,1 0 0,-1 0 0,0 0 0,1 0 0,-1 0 0,0 0 0,1 0 0,-1 0 0,1 0 0,-1 0 0,0 0 0,1 0 0,-1 0 0,0 0 0,1 0 0,3 3 0,-3-2 0,4 3 0,-5-4 0,0 0 0,1 0 0,-1 0 0,0 0 0,1 0 0,-1 4 0,0-3 0,1 3 0,-5-4 0,3 3 0,-3-2 0,4 3 0,-4 0 0,3-3 0,-3 4 0,4-2 0,0-2 0,1 3 0,-1 0 0,1-3 0,-1 3 0,0-4 0,1 0 0,-1 0 0,0 0 0,1 0 0,-1 0 0,1 0 0,-1 0 0,0 0 0,1 0 0,-1 0 0,0 0 0,1 0 0,-1 0 0,0-4 0,1 3 0,-1-7 0,1 3 0,-1 1 0,0-4 0,1 7 0,3-7 0,-3 7 0,7-6 0,-6 2 0,6-4 0,-3 0 0,4 1 0,0-1 0,0 1 0,0-1 0,4 4 0,0 1 0,5 4 0,-1 0 0,1 0 0,-1 0 0,1 0 0,-1 0 0,1 0 0,-1 0 0,1 0 0,-1 0 0,1 0 0,-1 0 0,1 0 0,-1 0 0,1 0 0,-1 0 0,-3 4 0,3-3 0,-4 3 0,5-4 0,-1 0 0,1 0 0,-1 0 0,1 0 0,-1 0 0,1 0 0,-1 0 0,1 0 0,-1 0 0,1 0 0,-1 0 0,1 0 0,-1 0 0,1 0 0,-1 0 0,1 0 0,-1-4 0,1 3 0,-1-3 0,1 4 0,-1 0 0,1 0 0,-1 0 0,1-4 0,-1 3 0,1-2 0,-1 3 0,1 0 0,-1 0 0,1 0 0,-1 0 0,1 0 0,-1 0 0,1 0 0,-1 0 0,1 0 0,0 0 0,-1 0 0,1 0 0,-1 0 0,1 0 0,-1 0 0,1 0 0,-1 0 0,1 0 0,-1 0 0,1 0 0,-1 0 0,1 0 0,-1 0 0,1 0 0,-1 0 0,1 0 0,-1 0 0,1 0 0,-1 0 0,1 0 0,-1 0 0,1 0 0,-1 0 0,1 0 0,-1 0 0,1 0 0,-1 0 0,1 0 0,-1 0 0,1 0 0,-1 0 0,1 0 0,-1 0 0,1 0 0,-1 0 0,1 0 0,-1 0 0,1 0 0,-1 0 0,1 0 0,-1 0 0,1 0 0,-1 0 0,1 0 0,-1 0 0,1 0 0,-1 0 0,-3 3 0,-1-2 0,-4 3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15T15:59:41.2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50 183 24575,'13'0'0,"1"0"0,10 0 0,-3 0 0,3 0 0,-5 0 0,-1 0 0,-3 0 0,2 0 0,-7 0 0,8 0 0,-9 0 0,4 0 0,-4 3 0,4-2 0,-3 3 0,3-4 0,-5 0 0,1 0 0,-1 0 0,1 0 0,-1 0 0,1 0 0,-1 0 0,1 0 0,-1 0 0,1 0 0,-1 0 0,1 0 0,-1 0 0,1 0 0,-1 0 0,1 0 0,-1 0 0,1 0 0,-1 0 0,1 0 0,-1 0 0,1 0 0,-1 0 0,1 0 0,-1 0 0,1 0 0,-1 0 0,1 0 0,-1 0 0,1 0 0,-1 0 0,1 0 0,-1 0 0,1 0 0,-1 0 0,1 0 0,-1 0 0,1 0 0,-1 0 0,1 0 0,-1-4 0,-3 0 0,3-1 0,-7-3 0,2 3 0,-3-3 0,0-1 0,0 0 0,0 1 0,-4 3 0,4 5 0,-8 1 0,7 6 0,-7-6 0,3 3 0,-3-4 0,-1 0 0,1 4 0,-1-3 0,0 3 0,1-4 0,-1 0 0,0 0 0,1 0 0,-1 3 0,0-2 0,1 3 0,-1-4 0,1 0 0,-1 0 0,0 0 0,1 0 0,-1 0 0,0 0 0,1 0 0,-1 0 0,0 0 0,1 0 0,-1 0 0,1-4 0,-1 3 0,0-6 0,1 6 0,-1-3 0,0 4 0,1 0 0,-1-4 0,1 3 0,-1-3 0,0 4 0,1 0 0,-1 0 0,0 0 0,1 0 0,-5 0 0,3 0 0,-8 0 0,8 0 0,-3 0 0,0 0 0,3 0 0,-3 0 0,4 0 0,0 0 0,1 0 0,-1 0 0,1 0 0,-1 4 0,0-3 0,1 3 0,-1-4 0,0 0 0,1 0 0,-1 0 0,0 0 0,1 0 0,-1 0 0,1 0 0,-1 0 0,0 0 0,1 0 0,-1 0 0,0 0 0,1 0 0,-1 0 0,1 0 0,3-4 0,5 3 0,4-7 0,5 7 0,-1-6 0,1 6 0,-1-7 0,1 3 0,-1-3 0,1 3 0,-1-3 0,1 7 0,-1-7 0,1 8 0,-1-4 0,1 4 0,-1 0 0,1 0 0,-1 0 0,1 0 0,-1 0 0,1 0 0,-1 0 0,1 0 0,-1 0 0,1 0 0,0 0 0,-1 0 0,1 0 0,-1 0 0,1 0 0,-1 0 0,1 0 0,-1 0 0,1 0 0,-1 0 0,-3 3 0,2-2 0,-2 3 0,4-4 0,-1 0 0,1 0 0,-1 0 0,1 0 0,-1 0 0,1 0 0,-1 0 0,1 0 0,-1 0 0,1 0 0,-1 0 0,1 0 0,-1 0 0,1 0 0,-1 0 0,1 0 0,-1 0 0,1 0 0,-1 0 0,1 0 0,-1 0 0,1 0 0,-1 0 0,1 0 0,-1 0 0,1 0 0,-1 0 0,1 0 0,-1 0 0,1 0 0,-1 0 0,1 0 0,-1 0 0,1 0 0,-1 0 0,1 0 0,-1 0 0,1 0 0,-1 0 0,1 0 0,-1 0 0,1 0 0,-1 0 0,1 0 0,-1 0 0,-7 0 0,-6 0 0,-4 0 0,-4 0 0,5 0 0,-1 0 0,0 0 0,1 0 0,-1 0 0,0 0 0,1 0 0,-1 0 0,1 0 0,-1-4 0,0 3 0,1-2 0,-1 3 0,0 0 0,1 0 0,-1 0 0,4-4 0,-2 3 0,2-3 0,-4 4 0,1 0 0,-1 0 0,0-4 0,1 3 0,-1-3 0,0 0 0,1 3 0,-1-6 0,1 6 0,-1-7 0,0 7 0,1-6 0,-1 6 0,4-7 0,-3 7 0,4-3 0,-5 4 0,0 0 0,1-4 0,-1 3 0,1-3 0,-1 4 0,0 0 0,1 0 0,-1 0 0,0 0 0,1 0 0,-1 0 0,0 0 0,1 0 0,-1 0 0,4 4 0,-2-3 0,2 3 0,0 0 0,-3-3 0,4 2 0,-5 1 0,0-3 0,1 7 0,-1-7 0,1 2 0,3 1 0,-3-3 0,3 3 0,-3-4 0,3 4 0,-3-3 0,3 3 0,-3-1 0,-1-2 0,0 3 0,1-4 0,-1 0 0,1 0 0,-1 0 0,0 0 0,1 0 0,-1 0 0,0 0 0,1 0 0,-1 0 0,8 0 0,6 0 0,4 0 0,3 0 0,-3 0 0,-1-4 0,1 3 0,0-3 0,-1 4 0,1 0 0,-1 0 0,1 0 0,4 0 0,-4 0 0,4 0 0,-4 0 0,-1 0 0,5 0 0,-3 0 0,3 0 0,-4 0 0,-1 0 0,1 0 0,-1 0 0,1 0 0,-1 0 0,1 0 0,-1 0 0,1 0 0,-1 0 0,1 0 0,-1 0 0,1 0 0,-1-3 0,1-2 0,-1 0 0,-3-3 0,3 7 0,-4-6 0,5 6 0,-5-7 0,4 7 0,-3-3 0,3 4 0,1 0 0,-1 0 0,1 0 0,-1 0 0,1 0 0,-1 0 0,1 0 0,-1 0 0,1 0 0,-1 0 0,1 0 0,-1 0 0,1 0 0,-1 0 0,1 0 0,-1 0 0,1 0 0,-1 0 0,1 0 0,-1 0 0,1 0 0,-1 0 0,1 0 0,-1 0 0,1 0 0,-1 0 0,1 0 0,-1 0 0,1 0 0,-1 0 0,1 0 0,-1 0 0,1 0 0,-1 0 0,1 0 0,-1 0 0,-3 0 0,-1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9-10-15T16:00:02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1230 144 24575,'-9'0'0,"-4"0"0,3 0 0,-3 0 0,4 0 0,-4 0 0,-2 0 0,-3 0 0,-7 0 0,10 0 0,-14 0 0,18 0 0,-12 0 0,8 0 0,-4 0 0,0 0 0,0 0 0,1 0 0,3 0 0,2 0 0,0 0 0,3 0 0,-3 0 0,4 0 0,0 0 0,1 0 0,-1 0 0,1 0 0,-1 0 0,0 0 0,1 0 0,-1 0 0,0 0 0,1 0 0,-1 0 0,1 0 0,-1 0 0,0 0 0,1 0 0,-1 0 0,0 0 0,1 0 0,-1 0 0,0 0 0,1 0 0,-1 0 0,1 0 0,-1 0 0,0 0 0,1 0 0,-1 0 0,-4 0 0,3 0 0,-3 0 0,4 0 0,1 0 0,-1 0 0,-4 0 0,3 0 0,-3 0 0,4 0 0,0 0 0,1 0 0,-1 0 0,1 0 0,-6 0 0,5 0 0,-5 0 0,6 0 0,-1 0 0,0 0 0,1 0 0,-1 0 0,1 0 0,-1 0 0,0 0 0,1 0 0,-1 0 0,-4 0 0,3 0 0,-3 0 0,-4 0 0,6 0 0,-6 0 0,4 0 0,3 0 0,-3 0 0,4 0 0,-4 0 0,3 0 0,-8 0 0,9 0 0,-5 0 0,6 0 0,-6 0 0,5 0 0,-5 0 0,6 0 0,-5 0 0,3 4 0,-3-3 0,4 3 0,0-4 0,1 0 0,-1 0 0,0 0 0,1 0 0,-1 0 0,1 0 0,-1 0 0,0 0 0,8 0 0,6 0 0,1-4 0,5 3 0,-6-7 0,3 4 0,-3-5 0,2 0 0,-6 1 0,3-1 0,-4 0 0,0 1 0,4 3 0,-3-3 0,3 3 0,-4-3 0,0-1 0,3 1 0,-2-1 0,7 4 0,-3 1 0,3 4 0,1 0 0,-5 4 0,4-3 0,-3 3 0,-1 0 0,4-3 0,-7 6 0,7-6 0,-4 7 0,5-4 0,-1 5 0,1-4 0,-5 2 0,4-6 0,-3 3 0,3-4 0,1 0 0,-1 0 0,1 0 0,-4 4 0,2-3 0,-2 2 0,3-3 0,1 0 0,-1 0 0,1 0 0,-1 0 0,1 0 0,-1 0 0,1 0 0,-8 4 0,-2 1 0,-13 4 0,5-4 0,-5-1 0,6-4 0,-1 0 0,1 0 0,-1 0 0,0 0 0,1 0 0,-1 0 0,0 0 0,1 0 0,-1 0 0,1 0 0,-1 0 0,0 0 0,1 0 0,7 0 0,5 0 0,6 0 0,2 0 0,-3-4 0,-1 3 0,1-3 0,-1 4 0,1-4 0,-1 3 0,1-3 0,-1 4 0,1 0 0,-1 0 0,1 0 0,-1 0 0,1 0 0,-1 0 0,1 0 0,-1 0 0,1 0 0,-1 0 0,1 0 0,-1 0 0,1 0 0,-1 0 0,1 0 0,-1 0 0,1 0 0,-1 0 0,1 0 0,-1 0 0,1 0 0,-1-3 0,1 2 0,-1-7 0,1 3 0,-1 0 0,1 2 0,-1 3 0,1 0 0,-1 0 0,1 0 0,-1 0 0,1 0 0,-1 0 0,1 0 0,-1 0 0,1 0 0,-1 0 0,1 0 0,-1 0 0,1 0 0,-1 0 0,1 0 0,-1 0 0,1 0 0,-1 0 0,1 0 0,-1 0 0,1 0 0,-1 0 0,1 0 0,-1 0 0,1 0 0,-1 0 0,1 0 0,-1 0 0,1 0 0,-1 0 0,1 0 0,-1 0 0,1 0 0,-1 0 0,1 0 0,-1 0 0,1 0 0,-1 0 0,1 0 0,-1 0 0,1 0 0,-4-4 0,2 3 0,-2-3 0,3 4 0,1 0 0,-1 0 0,1 0 0,-1 0 0,1 0 0,-1 0 0,1 0 0,-1-4 0,1 3 0,-1-3 0,1 4 0,-1 0 0,1 0 0,-1 0 0,1 0 0,-1-4 0,1 4 0,-1-4 0,1 4 0,-1 0 0,1 0 0,-1 0 0,1 0 0,-1 0 0,1 0 0,-1 0 0,1 0 0,-1 0 0,1 0 0,-1 0 0,1 0 0,0 0 0,-1 0 0,1 0 0,-1 0 0,1 0 0,-1 0 0,1 0 0,-1 0 0,1 0 0,-1 0 0,1 0 0,-1 0 0,1 0 0,-1 0 0,1 0 0,-1 0 0,1 0 0,-1 0 0,1 0 0,-5 3 0,-4 2 0,-5 0 0,1 2 0,-4-6 0,3 7 0,-3-7 0,-1 6 0,0-6 0,4 7 0,-2-7 0,2 3 0,-4-1 0,1-2 0,-1 3 0,0-4 0,1 0 0,-1 0 0,4 4 0,-2-3 0,2 3 0,-4-4 0,1 0 0,-1 0 0,0 0 0,1 0 0,-1 0 0,1 0 0,-1 0 0,0 0 0,1 0 0,-1 0 0,0 0 0,1 0 0,-1 0 0,8 0 0,6 0 0,4 0 0,3 0 0,-3 0 0,-1 0 0,1 0 0,-1 0 0,1 0 0,0 0 0,-1 0 0,1 0 0,-1 0 0,1 0 0,-1 0 0,1 0 0,-1 0 0,1 0 0,-1 0 0,-3-4 0,2 3 0,-6-11 0,3 6 0,-4-8 0,0 6 0,0-1 0,0 1 0,0-1 0,0 0 0,4 5 0,1 0 0,3 4 0,-7 0 0,-2 3 0,-8-2 0,1 3 0,3 0 0,-3-3 0,3 3 0,-3-4 0,-1 3 0,0-2 0,1 3 0,-1-4 0,1 0 0,-1 0 0,0 0 0,1 0 0,-1 0 0,0 0 0,1 0 0,-1 0 0,1 0 0,-1 0 0,0 0 0,1 0 0,-1 0 0,0 0 0,1 0 0,-1 0 0,0 0 0,1 0 0,-1 0 0,1 0 0,-1 0 0,0 0 0,5-4 0,-4 3 0,7-6 0,-7 6 0,7-7 0,-6 7 0,2-3 0,-4 4 0,0 0 0,1 0 0,-1 0 0,1 0 0,-1 0 0,0 0 0,1 0 0,-1 0 0,0 0 0,1 0 0,-1 0 0,8 0 0,6 0 0,4 0 0,4 0 0,-5 0 0,1 0 0,-1-8 0,1 6 0,0-7 0,-1 9 0,1-3 0,-1 2 0,1-3 0,-1 4 0,1 0 0,0 0 0,-1 0 0,1 0 0,-1 0 0,1 0 0,-1 0 0,1 0 0,-1 0 0,1 0 0,-1 0 0,1 0 0,-1 0 0,1 0 0,-1 0 0,1 0 0,-1 0 0,1 0 0,-1 0 0,1 0 0,-1 0 0,1 0 0,-1 0 0,1 0 0,-1 0 0,-7 4 0,-2 0 0,-8 5 0,1-5 0,-1 4 0,0-7 0,1 3 0,-1 0 0,1-4 0,-1 4 0,0-4 0,1 0 0,-1 0 0,0 0 0,1 0 0,-1 0 0,0 0 0,1 0 0,-1 0 0,1 0 0,-1 0 0,0 0 0,1 0 0,-1 0 0,0 0 0,1 0 0,-1 0 0,1 0 0,-1 0 0,0 0 0,1 0 0,-1 0 0,4-4 0,-2 3 0,2-2 0,-4 3 0,0 0 0,1 0 0,-1 0 0,1 0 0,-1 0 0,0 0 0,1 0 0,3-4 0,-3 3 0,3-3 0,-3 4 0,-1 0 0,0 0 0,1 0 0,-1 0 0,1 0 0,-1 0 0,0 0 0,1 0 0,-1 0 0,0 0 0,1 0 0,-1 0 0,1 0 0,-1 0 0,0 0 0,1 0 0,-1 0 0,0 0 0,1 0 0,-1 0 0,0 0 0,1 0 0,-1 0 0,1 0 0,-1 0 0,0 0 0,1 0 0,-1 0 0,0 0 0,1 0 0,-1 0 0,0 0 0,1 0 0,-1 0 0,1 0 0,-1 0 0,0 0 0,1 0 0,-1 0 0,0 0 0,1 0 0,-1 0 0,1 0 0,-1 0 0,0 0 0,1 0 0,-1 0 0,0 0 0,1 0 0,-1 0 0,0 0 0,1 0 0,-1 0 0,1 0 0,-1 0 0,0 0 0,1 0 0,-1 0 0,0 0 0,1 0 0,-1 0 0,0 4 0,1-3 0,-1 2 0,4 1 0,-2-3 0,2 3 0,-4-4 0,1 0 0,3 4 0,-3-3 0,3 3 0,-3-4 0,-1 0 0,1 0 0,3 0 0,1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E3C76B-CE24-A640-8B1C-53CBAB9EEC1B}" type="datetimeFigureOut">
              <a:rPr lang="en-US" smtClean="0"/>
              <a:t>4/16/20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74F5D9-6A2A-A944-BD6B-540971BCD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26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PHSC has it, it may take up to three days to get approved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74F5D9-6A2A-A944-BD6B-540971BCD0C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880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9449A59-D326-F04F-905A-80CDF0DF41C6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64ED685-1B38-E24A-BEB2-93179820E901}" type="slidenum">
              <a:rPr lang="en-US" smtClean="0"/>
              <a:t>‹#›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61964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9A59-D326-F04F-905A-80CDF0DF41C6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D685-1B38-E24A-BEB2-93179820E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21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9A59-D326-F04F-905A-80CDF0DF41C6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D685-1B38-E24A-BEB2-93179820E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170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9A59-D326-F04F-905A-80CDF0DF41C6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D685-1B38-E24A-BEB2-93179820E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55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449A59-D326-F04F-905A-80CDF0DF41C6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4ED685-1B38-E24A-BEB2-93179820E90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2825782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9A59-D326-F04F-905A-80CDF0DF41C6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D685-1B38-E24A-BEB2-93179820E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9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9A59-D326-F04F-905A-80CDF0DF41C6}" type="datetimeFigureOut">
              <a:rPr lang="en-US" smtClean="0"/>
              <a:t>4/16/20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D685-1B38-E24A-BEB2-93179820E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38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9A59-D326-F04F-905A-80CDF0DF41C6}" type="datetimeFigureOut">
              <a:rPr lang="en-US" smtClean="0"/>
              <a:t>4/16/20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D685-1B38-E24A-BEB2-93179820E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355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49A59-D326-F04F-905A-80CDF0DF41C6}" type="datetimeFigureOut">
              <a:rPr lang="en-US" smtClean="0"/>
              <a:t>4/16/20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ED685-1B38-E24A-BEB2-93179820E9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27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449A59-D326-F04F-905A-80CDF0DF41C6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4ED685-1B38-E24A-BEB2-93179820E9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3279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9449A59-D326-F04F-905A-80CDF0DF41C6}" type="datetimeFigureOut">
              <a:rPr lang="en-US" smtClean="0"/>
              <a:t>4/16/20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64ED685-1B38-E24A-BEB2-93179820E9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91673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9449A59-D326-F04F-905A-80CDF0DF41C6}" type="datetimeFigureOut">
              <a:rPr lang="en-US" smtClean="0"/>
              <a:t>4/16/20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64ED685-1B38-E24A-BEB2-93179820E9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3925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  <p:sldLayoutId id="2147483993" r:id="rId2"/>
    <p:sldLayoutId id="2147483994" r:id="rId3"/>
    <p:sldLayoutId id="2147483995" r:id="rId4"/>
    <p:sldLayoutId id="2147483996" r:id="rId5"/>
    <p:sldLayoutId id="2147483997" r:id="rId6"/>
    <p:sldLayoutId id="2147483998" r:id="rId7"/>
    <p:sldLayoutId id="2147483999" r:id="rId8"/>
    <p:sldLayoutId id="2147484000" r:id="rId9"/>
    <p:sldLayoutId id="2147484001" r:id="rId10"/>
    <p:sldLayoutId id="214748400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sangregorio5aguilardecampoo.blogspot.com/2013_01_01_archive.html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-sa/3.0/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ssions.phsc.edu/start/high-school/dual-enroll/charter-publi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41D98-51A0-E94D-89E0-349D3D4FDA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How to Do the Dual Enrollment Online Request Process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225A26-DF13-C440-9FF4-36A1223B60A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Pasco High School 2019-2020</a:t>
            </a:r>
          </a:p>
        </p:txBody>
      </p:sp>
    </p:spTree>
    <p:extLst>
      <p:ext uri="{BB962C8B-B14F-4D97-AF65-F5344CB8AC3E}">
        <p14:creationId xmlns:p14="http://schemas.microsoft.com/office/powerpoint/2010/main" val="3002328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B8BC-C64D-2848-8FD0-AA6EB622BE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Parent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835F7-8ADB-0E49-95C9-F844867E3A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parent will need to make an account using that specific email address in order to receive the form that they have to fill out</a:t>
            </a:r>
          </a:p>
          <a:p>
            <a:r>
              <a:rPr lang="en-US" dirty="0"/>
              <a:t>Once your parent receives the email, they will need to sign in with the account they made and fill out the form</a:t>
            </a:r>
          </a:p>
          <a:p>
            <a:r>
              <a:rPr lang="en-US" dirty="0"/>
              <a:t>MAKE SURE YOU HIT NEXT ALL THE WAY TO THE END (the signature page)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3118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0EA21DEA-2768-AA43-9225-70F4F1EE51E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3192" y="1504702"/>
            <a:ext cx="9864434" cy="3848595"/>
          </a:xfrm>
        </p:spPr>
      </p:pic>
    </p:spTree>
    <p:extLst>
      <p:ext uri="{BB962C8B-B14F-4D97-AF65-F5344CB8AC3E}">
        <p14:creationId xmlns:p14="http://schemas.microsoft.com/office/powerpoint/2010/main" val="39635426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07332-5518-5E4C-A13A-F0909FF9A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9A5EC4-1CEE-E246-8272-D48AC120A1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parent form goes through correctly, the school counselors should receive an email automatically to fill out their part </a:t>
            </a:r>
          </a:p>
          <a:p>
            <a:r>
              <a:rPr lang="en-US" dirty="0"/>
              <a:t>If you did not speak to your counselor before filling out this form, make sure you do so ASAP so that there is </a:t>
            </a:r>
            <a:r>
              <a:rPr lang="en-US" i="1" dirty="0"/>
              <a:t>no reason </a:t>
            </a:r>
            <a:r>
              <a:rPr lang="en-US" dirty="0"/>
              <a:t>that the form will be rejected on </a:t>
            </a:r>
            <a:r>
              <a:rPr lang="en-US" i="1" dirty="0"/>
              <a:t>our end</a:t>
            </a:r>
          </a:p>
          <a:p>
            <a:r>
              <a:rPr lang="en-US" dirty="0"/>
              <a:t>Once the counselor approves, the form will be sent to PHSC for the advisor there to approve</a:t>
            </a:r>
          </a:p>
          <a:p>
            <a:r>
              <a:rPr lang="en-US" dirty="0"/>
              <a:t>The student will receive an email if the form was rejected by PHSC</a:t>
            </a:r>
          </a:p>
          <a:p>
            <a:pPr lvl="1"/>
            <a:r>
              <a:rPr lang="en-US" dirty="0"/>
              <a:t>If you are rejected, please speak with your school counselor about why that might have happened </a:t>
            </a:r>
          </a:p>
        </p:txBody>
      </p:sp>
    </p:spTree>
    <p:extLst>
      <p:ext uri="{BB962C8B-B14F-4D97-AF65-F5344CB8AC3E}">
        <p14:creationId xmlns:p14="http://schemas.microsoft.com/office/powerpoint/2010/main" val="31528518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44D1D-BB3D-094D-A9C2-1B312FC49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do not receive a rejection email…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76B972-8D56-014C-A1BD-D05230F475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Then you are good to go!</a:t>
            </a:r>
          </a:p>
        </p:txBody>
      </p:sp>
      <p:pic>
        <p:nvPicPr>
          <p:cNvPr id="8" name="Picture 7" descr="Mi primer año en Red XXI: enero 2013">
            <a:extLst>
              <a:ext uri="{FF2B5EF4-FFF2-40B4-BE49-F238E27FC236}">
                <a16:creationId xmlns:a16="http://schemas.microsoft.com/office/drawing/2014/main" id="{A4C22DF4-17F8-C94A-9B89-14BB64EFD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231429" y="2766671"/>
            <a:ext cx="5729141" cy="370961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4329722-25DF-F144-A0E2-F5F81725B7A1}"/>
              </a:ext>
            </a:extLst>
          </p:cNvPr>
          <p:cNvSpPr txBox="1"/>
          <p:nvPr/>
        </p:nvSpPr>
        <p:spPr>
          <a:xfrm>
            <a:off x="3231429" y="6081068"/>
            <a:ext cx="572914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>
                <a:hlinkClick r:id="rId3" tooltip="http://sangregorio5aguilardecampoo.blogspot.com/2013_01_01_archive.html"/>
              </a:rPr>
              <a:t>This Photo</a:t>
            </a:r>
            <a:r>
              <a:rPr lang="en-US" sz="900"/>
              <a:t> by Unknown Author is licensed under </a:t>
            </a:r>
            <a:r>
              <a:rPr lang="en-US" sz="900">
                <a:hlinkClick r:id="rId4" tooltip="https://creativecommons.org/licenses/by-nc-sa/3.0/"/>
              </a:rPr>
              <a:t>CC BY-SA-NC</a:t>
            </a:r>
            <a:endParaRPr lang="en-US" sz="900"/>
          </a:p>
        </p:txBody>
      </p:sp>
    </p:spTree>
    <p:extLst>
      <p:ext uri="{BB962C8B-B14F-4D97-AF65-F5344CB8AC3E}">
        <p14:creationId xmlns:p14="http://schemas.microsoft.com/office/powerpoint/2010/main" val="54371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E51F4-F220-6B4B-B36D-46B5501A5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Registration Dates and Times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33ACF-19FF-8F40-9FDF-6F135800BF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Next step is registration:</a:t>
            </a:r>
          </a:p>
          <a:p>
            <a:pPr lvl="1"/>
            <a:r>
              <a:rPr lang="en-US" dirty="0"/>
              <a:t>Seniors register on November 19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Juniors register on November 20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Sophomores register on November 21</a:t>
            </a:r>
            <a:r>
              <a:rPr lang="en-US" baseline="30000" dirty="0"/>
              <a:t>st</a:t>
            </a:r>
            <a:endParaRPr lang="en-US" dirty="0"/>
          </a:p>
          <a:p>
            <a:pPr lvl="1"/>
            <a:r>
              <a:rPr lang="en-US" dirty="0"/>
              <a:t>Freshman register on November 22</a:t>
            </a:r>
            <a:r>
              <a:rPr lang="en-US" baseline="30000" dirty="0"/>
              <a:t>nd</a:t>
            </a:r>
          </a:p>
          <a:p>
            <a:pPr lvl="1"/>
            <a:r>
              <a:rPr lang="en-US" dirty="0"/>
              <a:t>If you have more than 45 credits and want to register before your date, you have to make an appointment at PHSC beginning Oct. 29</a:t>
            </a:r>
            <a:r>
              <a:rPr lang="en-US" baseline="30000" dirty="0"/>
              <a:t>th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You can begin web registration at:</a:t>
            </a:r>
          </a:p>
          <a:p>
            <a:pPr lvl="2"/>
            <a:r>
              <a:rPr lang="en-US" dirty="0"/>
              <a:t>8 am if you have 30+ credits</a:t>
            </a:r>
          </a:p>
          <a:p>
            <a:pPr lvl="2"/>
            <a:r>
              <a:rPr lang="en-US" dirty="0"/>
              <a:t>9 am if you have 15+ credits</a:t>
            </a:r>
          </a:p>
          <a:p>
            <a:pPr lvl="2"/>
            <a:r>
              <a:rPr lang="en-US" dirty="0"/>
              <a:t>10 am if you have 1+ credits</a:t>
            </a:r>
          </a:p>
          <a:p>
            <a:pPr lvl="2"/>
            <a:r>
              <a:rPr lang="en-US" dirty="0"/>
              <a:t>11 am if you are a first time dual enrollment student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870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28214-EE7B-7C49-8C05-4257DC432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Any Questions?</a:t>
            </a:r>
          </a:p>
        </p:txBody>
      </p:sp>
    </p:spTree>
    <p:extLst>
      <p:ext uri="{BB962C8B-B14F-4D97-AF65-F5344CB8AC3E}">
        <p14:creationId xmlns:p14="http://schemas.microsoft.com/office/powerpoint/2010/main" val="2036367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FB1EE-1AD6-1C4B-9B00-2F3526C00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7B1B7-F8A9-CD47-8E3B-48C529CFB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Did you apply to PHSC as a dual enrollment student?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cpnta.phsc.edu</a:t>
            </a:r>
            <a:r>
              <a:rPr lang="en-US" dirty="0"/>
              <a:t>/</a:t>
            </a:r>
            <a:r>
              <a:rPr lang="en-US" dirty="0" err="1"/>
              <a:t>dualapp</a:t>
            </a:r>
            <a:r>
              <a:rPr lang="en-US" dirty="0"/>
              <a:t>/</a:t>
            </a:r>
            <a:r>
              <a:rPr lang="en-US" dirty="0" err="1"/>
              <a:t>english</a:t>
            </a:r>
            <a:r>
              <a:rPr lang="en-US" dirty="0"/>
              <a:t>/</a:t>
            </a:r>
            <a:r>
              <a:rPr lang="en-US" dirty="0" err="1"/>
              <a:t>WDEAI.aspx</a:t>
            </a:r>
            <a:endParaRPr lang="en-US" dirty="0"/>
          </a:p>
          <a:p>
            <a:r>
              <a:rPr lang="en-US" dirty="0"/>
              <a:t>Did you receive an email in response to your application?</a:t>
            </a:r>
          </a:p>
          <a:p>
            <a:r>
              <a:rPr lang="en-US" dirty="0"/>
              <a:t>Did you turn in the planning sheet to your school counselor?</a:t>
            </a:r>
          </a:p>
          <a:p>
            <a:r>
              <a:rPr lang="en-US" dirty="0"/>
              <a:t>Did you speak with your school counselor about your eligibility as a dual enrollment student?</a:t>
            </a:r>
          </a:p>
          <a:p>
            <a:r>
              <a:rPr lang="en-US" dirty="0"/>
              <a:t>If not, then you need to do those things </a:t>
            </a:r>
            <a:r>
              <a:rPr lang="en-US" b="1" u="sng" dirty="0"/>
              <a:t>ASAP</a:t>
            </a:r>
            <a:r>
              <a:rPr lang="en-US" dirty="0"/>
              <a:t> or it may delay the process of registration.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8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165A5-7430-B74F-AE21-5787F10AC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047A6-AA03-F74F-AD2D-0C5FC98C1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Students: you will fill out the online request form complete with the classes you put on that planning sheet</a:t>
            </a:r>
          </a:p>
          <a:p>
            <a:r>
              <a:rPr lang="en-US" dirty="0">
                <a:hlinkClick r:id="rId2"/>
              </a:rPr>
              <a:t>https://admissions.phsc.edu/start/high-school/dual-enroll/charter-public</a:t>
            </a:r>
            <a:endParaRPr lang="en-US" dirty="0"/>
          </a:p>
          <a:p>
            <a:r>
              <a:rPr lang="en-US" dirty="0"/>
              <a:t>Click on the third link on the right</a:t>
            </a:r>
          </a:p>
        </p:txBody>
      </p:sp>
    </p:spTree>
    <p:extLst>
      <p:ext uri="{BB962C8B-B14F-4D97-AF65-F5344CB8AC3E}">
        <p14:creationId xmlns:p14="http://schemas.microsoft.com/office/powerpoint/2010/main" val="70358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AFF3973-FB09-4241-9235-06474C63D8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2642" y="1258784"/>
            <a:ext cx="9870047" cy="4086101"/>
          </a:xfrm>
        </p:spPr>
      </p:pic>
    </p:spTree>
    <p:extLst>
      <p:ext uri="{BB962C8B-B14F-4D97-AF65-F5344CB8AC3E}">
        <p14:creationId xmlns:p14="http://schemas.microsoft.com/office/powerpoint/2010/main" val="3083897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0627F80-453C-FA4E-B4D8-12D3D66D62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9774" y="381046"/>
            <a:ext cx="10943714" cy="6095908"/>
          </a:xfrm>
        </p:spPr>
      </p:pic>
    </p:spTree>
    <p:extLst>
      <p:ext uri="{BB962C8B-B14F-4D97-AF65-F5344CB8AC3E}">
        <p14:creationId xmlns:p14="http://schemas.microsoft.com/office/powerpoint/2010/main" val="3253467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52C95-95C7-5A47-8773-5EBBEAC8C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you are on the form…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A1AECC-E554-C04C-9BF1-8AE269BCF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Make sure you put a parent email that is accessible</a:t>
            </a:r>
          </a:p>
          <a:p>
            <a:r>
              <a:rPr lang="en-US" dirty="0"/>
              <a:t>When you enter your classes, make sure you enter as many as possible to increase your chances of getting a class</a:t>
            </a:r>
          </a:p>
          <a:p>
            <a:r>
              <a:rPr lang="en-US" dirty="0"/>
              <a:t>If you want to do online classes, you have to do the online readiness module ASAP after doing this process</a:t>
            </a:r>
          </a:p>
          <a:p>
            <a:r>
              <a:rPr lang="en-US" dirty="0"/>
              <a:t>If you do not care if you take a course online or on campus, choose “PHSC on campus or online” to increase the number of sections available to you when it is time for registration</a:t>
            </a:r>
          </a:p>
          <a:p>
            <a:r>
              <a:rPr lang="en-US" dirty="0"/>
              <a:t>If you are signing up for Micro Apps or Intro to Public Speaking, please put “On High School Campus”</a:t>
            </a:r>
          </a:p>
          <a:p>
            <a:r>
              <a:rPr lang="en-US" dirty="0"/>
              <a:t>MAKE SURE YOU HIT NEXT ALL THE WAY TO THE END (the signature page)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06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31D128E-2037-AD40-A19D-43EF02D799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0627" y="940624"/>
            <a:ext cx="10271009" cy="4976751"/>
          </a:xfrm>
        </p:spPr>
      </p:pic>
      <p:sp>
        <p:nvSpPr>
          <p:cNvPr id="14" name="Left Brace 13">
            <a:extLst>
              <a:ext uri="{FF2B5EF4-FFF2-40B4-BE49-F238E27FC236}">
                <a16:creationId xmlns:a16="http://schemas.microsoft.com/office/drawing/2014/main" id="{DF253ED5-85F6-104F-9956-AEB72928169F}"/>
              </a:ext>
            </a:extLst>
          </p:cNvPr>
          <p:cNvSpPr/>
          <p:nvPr/>
        </p:nvSpPr>
        <p:spPr>
          <a:xfrm>
            <a:off x="7327075" y="1721922"/>
            <a:ext cx="439387" cy="795647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>
            <a:extLst>
              <a:ext uri="{FF2B5EF4-FFF2-40B4-BE49-F238E27FC236}">
                <a16:creationId xmlns:a16="http://schemas.microsoft.com/office/drawing/2014/main" id="{1F58F4E5-07BB-764C-B507-A927CC05952C}"/>
              </a:ext>
            </a:extLst>
          </p:cNvPr>
          <p:cNvSpPr/>
          <p:nvPr/>
        </p:nvSpPr>
        <p:spPr>
          <a:xfrm>
            <a:off x="10046525" y="1769423"/>
            <a:ext cx="439387" cy="78377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AF13E10-318D-FB40-891F-1B46DD219FA8}"/>
              </a:ext>
            </a:extLst>
          </p:cNvPr>
          <p:cNvSpPr txBox="1"/>
          <p:nvPr/>
        </p:nvSpPr>
        <p:spPr>
          <a:xfrm>
            <a:off x="7659584" y="1953030"/>
            <a:ext cx="23869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is where it needs to be the same parent email that is linked to the parent account</a:t>
            </a:r>
          </a:p>
        </p:txBody>
      </p:sp>
      <p:sp>
        <p:nvSpPr>
          <p:cNvPr id="19" name="Right Arrow 18">
            <a:extLst>
              <a:ext uri="{FF2B5EF4-FFF2-40B4-BE49-F238E27FC236}">
                <a16:creationId xmlns:a16="http://schemas.microsoft.com/office/drawing/2014/main" id="{6490D0D3-DD0A-6741-A24E-C3DF15EFD843}"/>
              </a:ext>
            </a:extLst>
          </p:cNvPr>
          <p:cNvSpPr/>
          <p:nvPr/>
        </p:nvSpPr>
        <p:spPr>
          <a:xfrm rot="16200000">
            <a:off x="3645725" y="3776353"/>
            <a:ext cx="570015" cy="39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>
            <a:extLst>
              <a:ext uri="{FF2B5EF4-FFF2-40B4-BE49-F238E27FC236}">
                <a16:creationId xmlns:a16="http://schemas.microsoft.com/office/drawing/2014/main" id="{320DDD4D-3D16-034D-BC35-62BCF335C3C7}"/>
              </a:ext>
            </a:extLst>
          </p:cNvPr>
          <p:cNvSpPr/>
          <p:nvPr/>
        </p:nvSpPr>
        <p:spPr>
          <a:xfrm>
            <a:off x="6982691" y="3906982"/>
            <a:ext cx="344384" cy="5937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24EE8D-1F16-E443-B7B7-93DC4C9CD5F9}"/>
              </a:ext>
            </a:extLst>
          </p:cNvPr>
          <p:cNvSpPr txBox="1"/>
          <p:nvPr/>
        </p:nvSpPr>
        <p:spPr>
          <a:xfrm>
            <a:off x="4310743" y="3920589"/>
            <a:ext cx="2410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These both will Pasco High School </a:t>
            </a:r>
          </a:p>
        </p:txBody>
      </p:sp>
    </p:spTree>
    <p:extLst>
      <p:ext uri="{BB962C8B-B14F-4D97-AF65-F5344CB8AC3E}">
        <p14:creationId xmlns:p14="http://schemas.microsoft.com/office/powerpoint/2010/main" val="1756182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DB2C112-3B16-214F-93C5-7EB470B63A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23704" y="387328"/>
            <a:ext cx="7944592" cy="6083343"/>
          </a:xfr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2791C911-2EAF-BF40-ACD1-35737076F306}"/>
                  </a:ext>
                </a:extLst>
              </p14:cNvPr>
              <p14:cNvContentPartPr/>
              <p14:nvPr/>
            </p14:nvContentPartPr>
            <p14:xfrm>
              <a:off x="3240070" y="2228877"/>
              <a:ext cx="321840" cy="61560"/>
            </p14:xfrm>
          </p:contentPart>
        </mc:Choice>
        <mc:Fallback xmlns=""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2791C911-2EAF-BF40-ACD1-35737076F30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31430" y="2220237"/>
                <a:ext cx="339480" cy="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CD3C2C08-88F7-8547-9E19-C46FC012BBD8}"/>
                  </a:ext>
                </a:extLst>
              </p14:cNvPr>
              <p14:cNvContentPartPr/>
              <p14:nvPr/>
            </p14:nvContentPartPr>
            <p14:xfrm>
              <a:off x="5413390" y="2227797"/>
              <a:ext cx="250560" cy="69120"/>
            </p14:xfrm>
          </p:contentPart>
        </mc:Choice>
        <mc:Fallback xmlns=""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CD3C2C08-88F7-8547-9E19-C46FC012BBD8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04750" y="2218797"/>
                <a:ext cx="268200" cy="8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C966502A-B7CF-1145-9415-43D9E766F6A5}"/>
                  </a:ext>
                </a:extLst>
              </p14:cNvPr>
              <p14:cNvContentPartPr/>
              <p14:nvPr/>
            </p14:nvContentPartPr>
            <p14:xfrm>
              <a:off x="8092150" y="2227797"/>
              <a:ext cx="460080" cy="5508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C966502A-B7CF-1145-9415-43D9E766F6A5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083150" y="2219157"/>
                <a:ext cx="477720" cy="72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79872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9F3F062-A191-9743-A299-C423772607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91261" y="1281465"/>
            <a:ext cx="11008804" cy="4295069"/>
          </a:xfrm>
        </p:spPr>
      </p:pic>
    </p:spTree>
    <p:extLst>
      <p:ext uri="{BB962C8B-B14F-4D97-AF65-F5344CB8AC3E}">
        <p14:creationId xmlns:p14="http://schemas.microsoft.com/office/powerpoint/2010/main" val="238077610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{8AAA71BF-4C03-594C-AEF1-5B64EE0F1701}tf10001072</Template>
  <TotalTime>1644</TotalTime>
  <Words>622</Words>
  <Application>Microsoft Macintosh PowerPoint</Application>
  <PresentationFormat>Widescreen</PresentationFormat>
  <Paragraphs>50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Calibri</vt:lpstr>
      <vt:lpstr>Franklin Gothic Book</vt:lpstr>
      <vt:lpstr>Crop</vt:lpstr>
      <vt:lpstr>How to Do the Dual Enrollment Online Request Process</vt:lpstr>
      <vt:lpstr>First…</vt:lpstr>
      <vt:lpstr>Next…</vt:lpstr>
      <vt:lpstr>PowerPoint Presentation</vt:lpstr>
      <vt:lpstr>PowerPoint Presentation</vt:lpstr>
      <vt:lpstr>Once you are on the form…</vt:lpstr>
      <vt:lpstr>PowerPoint Presentation</vt:lpstr>
      <vt:lpstr>PowerPoint Presentation</vt:lpstr>
      <vt:lpstr>PowerPoint Presentation</vt:lpstr>
      <vt:lpstr>The Parent Form</vt:lpstr>
      <vt:lpstr>PowerPoint Presentation</vt:lpstr>
      <vt:lpstr>Next…</vt:lpstr>
      <vt:lpstr>If you do not receive a rejection email…</vt:lpstr>
      <vt:lpstr>Web Registration Dates and Times</vt:lpstr>
      <vt:lpstr>Any 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Do the Dual Enrollment Online Request Process</dc:title>
  <dc:creator>Alicen McLeod</dc:creator>
  <cp:lastModifiedBy>Alicen McLeod</cp:lastModifiedBy>
  <cp:revision>18</cp:revision>
  <dcterms:created xsi:type="dcterms:W3CDTF">2019-10-15T14:22:28Z</dcterms:created>
  <dcterms:modified xsi:type="dcterms:W3CDTF">2020-04-16T16:13:10Z</dcterms:modified>
</cp:coreProperties>
</file>